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3A7BB-897B-4668-988C-005B50EA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2BD9D0-35DC-4C41-85E1-3DD8DCBF4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2F9F90-956A-4B10-B394-EA10E86F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34F0B-86B2-48B8-B02B-49003919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4C7A3-477B-4289-9C57-6C4521E3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1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17679-A7A2-4D38-8070-23A9E93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57C257-90D0-4BF5-BC35-6DF2B2D31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EEB17-AC93-4707-9F52-A7767C1E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F415B4-32E1-4635-AFCD-1CBE2E5B1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B6B6E-9474-4EB2-9572-86D593CC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4401-BF34-4FE1-96D5-5F515838E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A1B46C-241F-4B31-B5A0-D6835CE4E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D92BC-47BD-4800-B56B-4FD9A7F3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04A4D3-3C50-4EC2-944C-51677D56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238F9-2C9E-4127-BBAE-6837EDD6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32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54F36-FFE6-4EAF-B49C-3FA678DC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C7B82-5B9F-4F9F-B714-8F087E014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8034B-9F60-4BA2-A9D4-AE6F6D41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C6BC5-4283-42E6-8DCA-D0A6E887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A0350-79C7-4B4D-A8FB-AB085069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9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BBAF5-5703-4B1D-B18E-C29E9D7F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F5A81D-AC31-4330-B7C5-DD4F0CD3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94513D-4F2F-469C-910E-BFD7DA7E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D42931-F19E-4341-ABC2-7391C90A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9CBD5-8F0C-4547-892F-8C1D6583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63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043E3-56A5-424C-85DB-47906C98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2BCD46-0D4F-4CA9-BFF3-0B91FB4C7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CB45A-79D9-4025-BA04-3F49335ED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5B1586-0DD4-4CF5-BA15-02A69B479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CC6668-4660-4384-89C4-E9BB2889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67440-7ACE-4C00-A81C-0136C7F5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3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B49D6-48CE-4C08-9E32-00EAEE44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9876B-AF71-4D7E-BE34-3C17EE20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063FE5-7A69-4EFC-A5C6-1F6FE3D2E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08BC20-F362-4F44-BDC5-F211B9460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C4E946-0C4A-4543-9DB8-6DBA1243E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BA05AB-B19D-4982-9B21-B39218A2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E45D86-357E-4926-A7A9-D7D2EE0B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19E335-C2D4-4DDD-B4C5-FB8815BF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7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594E1-A3BE-4DB1-8C38-865FDD16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1825E0-3764-43D9-8673-18E4D794D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385755-1CDB-44C1-837A-AA8AD0A57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054D1D-F864-4BB5-B23E-36ABDBE7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25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C96BFD-05F5-44D7-A6A6-D1DB6A7F7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BECD58-265F-4CCA-A35A-6B667292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CA0EEE-6099-4E6E-A24D-575B32F2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5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78A94-2708-4D05-81C4-AE7FFB84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96215-4352-4472-8AFB-9B72C57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751E33-48CE-45F3-9668-A2283A2F7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A2DD60-E540-457D-9234-FC5B2E57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9E6C9B-8250-4F83-B95D-F64AFDBF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1A1D8-B3A7-4605-95E2-E8A788BA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38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99ADF-1E93-4BB8-BB24-49FEB55DA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72FFC-9B9E-4078-9B90-DE006F9B88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8F0DE5-32BF-42AF-B1CD-0A7499D51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DEF63-88E8-492F-AE0D-0246BFE7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218390-C01D-43D4-8DD4-3FB1805C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4533B2-0EDC-4226-B7F5-6BE62D09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0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9B3CB8-D357-41C2-8888-97B7D4BF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C81A6-9C66-4759-A6DA-B6801BEE1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E4936-EFD1-4218-8D8A-7E9F04A59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7277A-22BA-4BED-BE84-7DBE481BFD25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2C9271-A579-40C7-848A-8E13037B8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212AAF-2B6C-4381-AEB5-76593E6D2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30E87-67F6-4B50-8E76-AB0714785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3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A4G9H_hq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A4G9H_h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uA4G9H_hq4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kq57Ggzf-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kq57Ggzf-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kq57Ggzf-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D3BECB-78A0-479C-8683-21CF1B27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2392E2-26D4-40F1-9227-310CB1AF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77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EEF6A0-C032-474B-AB80-78F07838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6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CFC426-4EF6-4FEC-8B5F-80FA28CF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BB2737-9D1C-4C1C-84FF-ED89A8E3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5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C8C7DD-5DA3-413F-A92D-FDD6B3EB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04F664-696A-4383-A57A-7C57C3AA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3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2BB93F-727E-4E70-A3A2-037B0716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CF3CC7-8FE5-4B61-BB17-FF346C11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그래픽 5" descr="프로젝터 화면">
            <a:hlinkClick r:id="rId3"/>
            <a:extLst>
              <a:ext uri="{FF2B5EF4-FFF2-40B4-BE49-F238E27FC236}">
                <a16:creationId xmlns:a16="http://schemas.microsoft.com/office/drawing/2014/main" id="{739CDF3F-874B-4996-AE9B-6918427E0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7785" y="44137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2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611261-C0AC-4333-9588-5B6F3240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그래픽 2" descr="프로젝터 화면">
            <a:hlinkClick r:id="rId3"/>
            <a:extLst>
              <a:ext uri="{FF2B5EF4-FFF2-40B4-BE49-F238E27FC236}">
                <a16:creationId xmlns:a16="http://schemas.microsoft.com/office/drawing/2014/main" id="{F98D8160-F653-458C-B449-FAD12CB8E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7785" y="44137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08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E0E5CB-9788-4036-88FA-64B0C6C26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그래픽 3" descr="프로젝터 화면">
            <a:hlinkClick r:id="rId3"/>
            <a:extLst>
              <a:ext uri="{FF2B5EF4-FFF2-40B4-BE49-F238E27FC236}">
                <a16:creationId xmlns:a16="http://schemas.microsoft.com/office/drawing/2014/main" id="{62960D86-C0C2-4369-B771-6F446D494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7785" y="44137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2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E9B04-10AE-4DA2-AB33-FF2DB7E5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58447C-2376-44E0-AC83-8D31FADE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그래픽 2" descr="프로젝터 화면">
            <a:hlinkClick r:id="rId3"/>
            <a:extLst>
              <a:ext uri="{FF2B5EF4-FFF2-40B4-BE49-F238E27FC236}">
                <a16:creationId xmlns:a16="http://schemas.microsoft.com/office/drawing/2014/main" id="{26DB9FCF-6E6B-494B-B8FD-86834223C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7107" y="4425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2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A82396-5611-409A-B705-4BAE85FE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그래픽 3" descr="프로젝터 화면">
            <a:hlinkClick r:id="rId3"/>
            <a:extLst>
              <a:ext uri="{FF2B5EF4-FFF2-40B4-BE49-F238E27FC236}">
                <a16:creationId xmlns:a16="http://schemas.microsoft.com/office/drawing/2014/main" id="{38511625-AEC7-4FBA-AC40-0A18EF275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7107" y="4425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40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EB6CFF-8207-488A-A407-432E4762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그래픽 2" descr="프로젝터 화면">
            <a:hlinkClick r:id="rId3"/>
            <a:extLst>
              <a:ext uri="{FF2B5EF4-FFF2-40B4-BE49-F238E27FC236}">
                <a16:creationId xmlns:a16="http://schemas.microsoft.com/office/drawing/2014/main" id="{FA9ADBFB-58C6-4D90-B026-D855373BE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7107" y="4425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64793F-392C-418D-8DD9-4D46C07D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0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4B77B6-D1CB-4F84-9B93-751E154E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6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1565124-4DDE-41D2-ABC8-40180178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73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A4AED5-EEDA-4A5C-85C8-A38637FC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5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5879C57-D2CE-425D-9AED-D6FD401F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5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B9E748-6C64-47C7-B502-EF462522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5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87DF26-4B3E-4BD6-8F5E-E2B3F1BF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8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7C768B-82F3-4BA7-A7EE-AF3E3294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8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와이드스크린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성욱 변</dc:creator>
  <cp:lastModifiedBy>성욱 변</cp:lastModifiedBy>
  <cp:revision>2</cp:revision>
  <dcterms:created xsi:type="dcterms:W3CDTF">2018-10-16T23:27:20Z</dcterms:created>
  <dcterms:modified xsi:type="dcterms:W3CDTF">2018-10-16T23:38:09Z</dcterms:modified>
</cp:coreProperties>
</file>